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varScale="1">
        <p:scale>
          <a:sx n="71" d="100"/>
          <a:sy n="71" d="100"/>
        </p:scale>
        <p:origin x="834" y="7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5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526742" y="3817979"/>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7180729" y="4833642"/>
            <a:ext cx="4826753" cy="1200329"/>
          </a:xfrm>
          <a:prstGeom prst="rect">
            <a:avLst/>
          </a:prstGeom>
          <a:noFill/>
        </p:spPr>
        <p:txBody>
          <a:bodyPr wrap="square" rtlCol="0" anchor="ctr">
            <a:spAutoFit/>
          </a:bodyPr>
          <a:lstStyle/>
          <a:p>
            <a:r>
              <a:rPr lang="en-GB" altLang="ko-KR" sz="2400" dirty="0">
                <a:solidFill>
                  <a:schemeClr val="bg1"/>
                </a:solidFill>
                <a:cs typeface="Arial" pitchFamily="34" charset="0"/>
              </a:rPr>
              <a:t>Presented By-</a:t>
            </a:r>
          </a:p>
          <a:p>
            <a:pPr>
              <a:buFont typeface="Arial" pitchFamily="34" charset="0"/>
              <a:buChar char="•"/>
            </a:pPr>
            <a:r>
              <a:rPr lang="en-GB" altLang="ko-KR" sz="2400" dirty="0">
                <a:solidFill>
                  <a:schemeClr val="bg1"/>
                </a:solidFill>
                <a:cs typeface="Arial" pitchFamily="34" charset="0"/>
              </a:rPr>
              <a:t> Mahendra Kolhe(229042)</a:t>
            </a:r>
          </a:p>
          <a:p>
            <a:pPr>
              <a:buFont typeface="Arial" pitchFamily="34" charset="0"/>
              <a:buChar char="•"/>
            </a:pPr>
            <a:r>
              <a:rPr lang="en-GB" altLang="ko-KR" sz="2400" dirty="0">
                <a:solidFill>
                  <a:schemeClr val="bg1"/>
                </a:solidFill>
                <a:cs typeface="Arial" pitchFamily="34" charset="0"/>
              </a:rPr>
              <a:t> Sujay Mathane (229099)</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288613" cy="1129449"/>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9329555" y="324934"/>
            <a:ext cx="2525798" cy="1015664"/>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742087" y="1166842"/>
            <a:ext cx="5966588" cy="4893647"/>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r>
              <a:rPr lang="en-US" sz="2400" b="0" i="0" u="none" strike="noStrike" baseline="0" dirty="0">
                <a:solidFill>
                  <a:schemeClr val="bg1"/>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85967" y="0"/>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3567610" y="1059543"/>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bg1"/>
                </a:solidFill>
                <a:effectLst/>
              </a:rPr>
              <a:t> Up Sell your entire dairy products.</a:t>
            </a:r>
          </a:p>
          <a:p>
            <a:pPr algn="just" fontAlgn="auto">
              <a:lnSpc>
                <a:spcPct val="200000"/>
              </a:lnSpc>
              <a:buFont typeface="+mj-lt"/>
              <a:buAutoNum type="arabicPeriod"/>
            </a:pPr>
            <a:r>
              <a:rPr lang="en-US" sz="2000" b="1" i="0" dirty="0">
                <a:solidFill>
                  <a:schemeClr val="bg1"/>
                </a:solidFill>
                <a:effectLst/>
              </a:rPr>
              <a:t> Dairy Express Store: 24X7/365 days open.</a:t>
            </a:r>
            <a:endParaRPr lang="en-US" sz="2000" b="1" dirty="0">
              <a:solidFill>
                <a:schemeClr val="bg1"/>
              </a:solidFill>
            </a:endParaRPr>
          </a:p>
          <a:p>
            <a:pPr algn="just">
              <a:lnSpc>
                <a:spcPct val="200000"/>
              </a:lnSpc>
              <a:buFont typeface="+mj-lt"/>
              <a:buAutoNum type="arabicPeriod"/>
            </a:pPr>
            <a:r>
              <a:rPr lang="en-US" sz="2000" b="1" dirty="0">
                <a:solidFill>
                  <a:schemeClr val="bg1"/>
                </a:solidFill>
              </a:rPr>
              <a:t> Dairy Express </a:t>
            </a:r>
            <a:r>
              <a:rPr lang="en-US" sz="2000" b="1" i="0" dirty="0">
                <a:solidFill>
                  <a:schemeClr val="bg1"/>
                </a:solidFill>
                <a:effectLst/>
              </a:rPr>
              <a:t>Allows the Consumers to Choose Delivery Timings. </a:t>
            </a:r>
            <a:endParaRPr lang="en-US" sz="2000" b="0" i="0" dirty="0">
              <a:solidFill>
                <a:schemeClr val="bg1"/>
              </a:solidFill>
              <a:effectLst/>
            </a:endParaRPr>
          </a:p>
          <a:p>
            <a:pPr algn="just">
              <a:lnSpc>
                <a:spcPct val="200000"/>
              </a:lnSpc>
              <a:buFont typeface="+mj-lt"/>
              <a:buAutoNum type="arabicPeriod"/>
            </a:pPr>
            <a:r>
              <a:rPr lang="en-US" sz="2000" b="1" i="0" dirty="0">
                <a:solidFill>
                  <a:schemeClr val="bg1"/>
                </a:solidFill>
                <a:effectLst/>
              </a:rPr>
              <a:t> Dairy </a:t>
            </a:r>
            <a:r>
              <a:rPr lang="en-US" sz="2000" b="1" dirty="0">
                <a:solidFill>
                  <a:schemeClr val="bg1"/>
                </a:solidFill>
              </a:rPr>
              <a:t>Express </a:t>
            </a:r>
            <a:r>
              <a:rPr lang="en-US" sz="2000" b="1" i="0" dirty="0">
                <a:solidFill>
                  <a:schemeClr val="bg1"/>
                </a:solidFill>
                <a:effectLst/>
              </a:rPr>
              <a:t>Manage the Whole Working Easily.</a:t>
            </a:r>
            <a:endParaRPr lang="en-US" sz="2000" b="0" i="0" dirty="0">
              <a:solidFill>
                <a:schemeClr val="bg1"/>
              </a:solidFill>
              <a:effectLst/>
            </a:endParaRPr>
          </a:p>
          <a:p>
            <a:pPr algn="just" fontAlgn="auto">
              <a:lnSpc>
                <a:spcPct val="200000"/>
              </a:lnSpc>
              <a:buFont typeface="+mj-lt"/>
              <a:buAutoNum type="arabicPeriod"/>
            </a:pPr>
            <a:endParaRPr lang="en-US" sz="2000" b="0" i="0" dirty="0">
              <a:solidFill>
                <a:schemeClr val="bg1"/>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662024" y="1663337"/>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219701" y="1089118"/>
            <a:ext cx="6922204" cy="4708981"/>
          </a:xfrm>
          <a:prstGeom prst="rect">
            <a:avLst/>
          </a:prstGeom>
          <a:noFill/>
        </p:spPr>
        <p:txBody>
          <a:bodyPr wrap="square" rtlCol="0">
            <a:spAutoFit/>
          </a:bodyPr>
          <a:lstStyle/>
          <a:p>
            <a:pPr algn="just"/>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In future scope this system will be available with large scale database and can accommodate many customers and stores.</a:t>
            </a:r>
          </a:p>
          <a:p>
            <a:pPr algn="just"/>
            <a:r>
              <a:rPr lang="en-US" sz="2000" b="0" i="0" u="none" strike="noStrike" baseline="0" dirty="0">
                <a:solidFill>
                  <a:schemeClr val="bg1"/>
                </a:solidFill>
                <a:latin typeface="Times New Roman" panose="02020603050405020304" pitchFamily="18" charset="0"/>
              </a:rPr>
              <a:t> </a:t>
            </a:r>
          </a:p>
          <a:p>
            <a:pPr algn="just"/>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096000" y="1431114"/>
            <a:ext cx="5460274" cy="2308324"/>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40742" y="1482658"/>
            <a:ext cx="8762999" cy="1569660"/>
          </a:xfrm>
          <a:prstGeom prst="rect">
            <a:avLst/>
          </a:prstGeom>
        </p:spPr>
        <p:txBody>
          <a:bodyPr wrap="square" anchor="ctr">
            <a:spAutoFit/>
          </a:bodyPr>
          <a:lstStyle/>
          <a:p>
            <a:pPr algn="just"/>
            <a:r>
              <a:rPr lang="en-US" sz="3200" dirty="0">
                <a:solidFill>
                  <a:srgbClr val="000000"/>
                </a:solidFill>
                <a:latin typeface="+mj-lt"/>
              </a:rPr>
              <a:t>F</a:t>
            </a:r>
            <a:r>
              <a:rPr lang="en-US" sz="3200" b="0" i="0" u="none" strike="noStrike" baseline="0" dirty="0">
                <a:solidFill>
                  <a:srgbClr val="000000"/>
                </a:solidFill>
                <a:latin typeface="+mj-lt"/>
              </a:rPr>
              <a:t>ront-</a:t>
            </a:r>
            <a:r>
              <a:rPr lang="en-US" sz="3200" dirty="0">
                <a:solidFill>
                  <a:srgbClr val="000000"/>
                </a:solidFill>
                <a:latin typeface="+mj-lt"/>
              </a:rPr>
              <a:t>E</a:t>
            </a:r>
            <a:r>
              <a:rPr lang="en-US" sz="3200" b="0" i="0" u="none" strike="noStrike" baseline="0" dirty="0">
                <a:solidFill>
                  <a:srgbClr val="000000"/>
                </a:solidFill>
                <a:latin typeface="+mj-lt"/>
              </a:rPr>
              <a:t>nd  </a:t>
            </a:r>
            <a:r>
              <a:rPr lang="en-US" sz="3200" dirty="0">
                <a:solidFill>
                  <a:srgbClr val="000000"/>
                </a:solidFill>
                <a:latin typeface="+mj-lt"/>
              </a:rPr>
              <a:t>:  </a:t>
            </a:r>
            <a:r>
              <a:rPr lang="en-US" sz="3200" b="0" i="0" u="none" strike="noStrike" baseline="0" dirty="0">
                <a:solidFill>
                  <a:srgbClr val="000000"/>
                </a:solidFill>
                <a:latin typeface="+mj-lt"/>
              </a:rPr>
              <a:t>REACT </a:t>
            </a:r>
          </a:p>
          <a:p>
            <a:pPr algn="just"/>
            <a:r>
              <a:rPr lang="en-US" sz="3200" dirty="0">
                <a:solidFill>
                  <a:srgbClr val="000000"/>
                </a:solidFill>
                <a:latin typeface="+mj-lt"/>
              </a:rPr>
              <a:t>B</a:t>
            </a:r>
            <a:r>
              <a:rPr lang="en-US" sz="3200" b="0" i="0" u="none" strike="noStrike" baseline="0" dirty="0">
                <a:solidFill>
                  <a:srgbClr val="000000"/>
                </a:solidFill>
                <a:latin typeface="+mj-lt"/>
              </a:rPr>
              <a:t>ack-End   : Spring Boot i.e. J2EE</a:t>
            </a:r>
          </a:p>
          <a:p>
            <a:pPr algn="just"/>
            <a:r>
              <a:rPr lang="en-US" sz="3200" dirty="0">
                <a:solidFill>
                  <a:srgbClr val="000000"/>
                </a:solidFill>
                <a:latin typeface="+mj-lt"/>
              </a:rPr>
              <a:t>D</a:t>
            </a:r>
            <a:r>
              <a:rPr lang="en-US" sz="3200" b="0" i="0" u="none" strike="noStrike" baseline="0" dirty="0">
                <a:solidFill>
                  <a:srgbClr val="000000"/>
                </a:solidFill>
                <a:latin typeface="+mj-lt"/>
              </a:rPr>
              <a:t>atabase   : MySQL  </a:t>
            </a: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5" name="Picture 4">
            <a:extLst>
              <a:ext uri="{FF2B5EF4-FFF2-40B4-BE49-F238E27FC236}">
                <a16:creationId xmlns:a16="http://schemas.microsoft.com/office/drawing/2014/main" id="{CAB5BFE3-A5F7-473B-BAA3-06704ED92333}"/>
              </a:ext>
            </a:extLst>
          </p:cNvPr>
          <p:cNvPicPr>
            <a:picLocks noChangeAspect="1"/>
          </p:cNvPicPr>
          <p:nvPr/>
        </p:nvPicPr>
        <p:blipFill>
          <a:blip r:embed="rId2"/>
          <a:stretch>
            <a:fillRect/>
          </a:stretch>
        </p:blipFill>
        <p:spPr>
          <a:xfrm>
            <a:off x="223520" y="584775"/>
            <a:ext cx="11734800" cy="60705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3562</TotalTime>
  <Words>594</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193</cp:revision>
  <dcterms:created xsi:type="dcterms:W3CDTF">2020-01-20T05:08:25Z</dcterms:created>
  <dcterms:modified xsi:type="dcterms:W3CDTF">2023-03-09T17:01:17Z</dcterms:modified>
</cp:coreProperties>
</file>